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D2FF"/>
    <a:srgbClr val="0085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5EDE20-9FB5-0E8B-1C46-9B8C6782E3F8}" v="894" dt="2025-10-06T15:30:15.4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60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403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46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86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143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41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11/30/2025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21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11/30/2025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199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11/30/2025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63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12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11/30/2025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49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11/30/2025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2251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5CB65D0-496F-4797-A015-C85839E35D1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25596-73E9-AB56-F86B-4CBAE2AD37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909" b="91"/>
          <a:stretch>
            <a:fillRect/>
          </a:stretch>
        </p:blipFill>
        <p:spPr>
          <a:xfrm>
            <a:off x="1" y="10"/>
            <a:ext cx="12192000" cy="6857989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5D2C779-8883-4E5F-A170-0F464918C1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990598"/>
            <a:ext cx="12188952" cy="4745182"/>
          </a:xfrm>
          <a:prstGeom prst="rect">
            <a:avLst/>
          </a:prstGeom>
          <a:gradFill>
            <a:gsLst>
              <a:gs pos="35000">
                <a:srgbClr val="000000">
                  <a:alpha val="41000"/>
                </a:srgbClr>
              </a:gs>
              <a:gs pos="0">
                <a:srgbClr val="000000">
                  <a:alpha val="0"/>
                </a:srgbClr>
              </a:gs>
              <a:gs pos="47744">
                <a:srgbClr val="000000">
                  <a:alpha val="51000"/>
                </a:srgbClr>
              </a:gs>
              <a:gs pos="70000">
                <a:srgbClr val="000000">
                  <a:alpha val="37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DFF86074-92F8-5BC3-58D3-DC960BDC5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3541" y="990599"/>
            <a:ext cx="5619054" cy="4849091"/>
          </a:xfrm>
        </p:spPr>
        <p:txBody>
          <a:bodyPr anchor="ctr">
            <a:normAutofit/>
          </a:bodyPr>
          <a:lstStyle/>
          <a:p>
            <a:pPr algn="r"/>
            <a:r>
              <a:rPr lang="hu-HU" dirty="0">
                <a:solidFill>
                  <a:srgbClr val="FFFFFF"/>
                </a:solidFill>
              </a:rPr>
              <a:t>Projektmunka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592E7E4-4195-44BF-EAE0-7FDB98300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77944" y="2372588"/>
            <a:ext cx="2683352" cy="1981201"/>
          </a:xfrm>
        </p:spPr>
        <p:txBody>
          <a:bodyPr anchor="ctr">
            <a:normAutofit/>
          </a:bodyPr>
          <a:lstStyle/>
          <a:p>
            <a:r>
              <a:rPr lang="hu-HU" dirty="0" err="1">
                <a:solidFill>
                  <a:srgbClr val="FFFFFF"/>
                </a:solidFill>
              </a:rPr>
              <a:t>Kamecz</a:t>
            </a:r>
            <a:r>
              <a:rPr lang="hu-HU" dirty="0">
                <a:solidFill>
                  <a:srgbClr val="FFFFFF"/>
                </a:solidFill>
              </a:rPr>
              <a:t> Martin</a:t>
            </a:r>
          </a:p>
          <a:p>
            <a:r>
              <a:rPr lang="hu-HU" dirty="0" err="1">
                <a:solidFill>
                  <a:srgbClr val="FFFFFF"/>
                </a:solidFill>
              </a:rPr>
              <a:t>Hegymegi</a:t>
            </a:r>
            <a:r>
              <a:rPr lang="hu-HU" dirty="0">
                <a:solidFill>
                  <a:srgbClr val="FFFFFF"/>
                </a:solidFill>
              </a:rPr>
              <a:t>-Kiss Ákos</a:t>
            </a:r>
          </a:p>
          <a:p>
            <a:r>
              <a:rPr lang="hu-HU" dirty="0">
                <a:solidFill>
                  <a:srgbClr val="FFFFFF"/>
                </a:solidFill>
              </a:rPr>
              <a:t>Péterffy Dominika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D96A694-258D-4418-A83C-B9BA72FD44B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15300" y="1780927"/>
            <a:ext cx="0" cy="3390901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sx="88000" sy="88000" algn="tl" rotWithShape="0">
              <a:prstClr val="black">
                <a:alpha val="26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961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80" y="718209"/>
            <a:ext cx="10643779" cy="5682979"/>
          </a:xfrm>
        </p:spPr>
      </p:pic>
    </p:spTree>
    <p:extLst>
      <p:ext uri="{BB962C8B-B14F-4D97-AF65-F5344CB8AC3E}">
        <p14:creationId xmlns:p14="http://schemas.microsoft.com/office/powerpoint/2010/main" val="1835574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8E8D919-FE6E-C640-F4F9-480EFF2AF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u-HU" sz="5400" dirty="0">
                <a:solidFill>
                  <a:schemeClr val="bg1"/>
                </a:solidFill>
              </a:rPr>
              <a:t>Webshop projekt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21EFE69-8094-0367-1F3C-20675CA4B8A3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rgbClr val="53D2FF">
              <a:alpha val="87000"/>
            </a:srgb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2400" b="1" dirty="0"/>
              <a:t>Csapatunk egy állatos webshopot készít, ahol háziállatoknak lehet felszereléseket, eledelt vásárolni. Azért választottuk ezt a témát, mert mindhárman szeretjük az állatokat.</a:t>
            </a:r>
          </a:p>
          <a:p>
            <a:pPr marL="0" indent="0">
              <a:buNone/>
            </a:pPr>
            <a:r>
              <a:rPr lang="hu-HU" sz="2400" b="1" dirty="0"/>
              <a:t>A projekt során felhasznált programozási nyelvek jelen terv szerint: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2400" b="1" dirty="0"/>
              <a:t> Frontend: </a:t>
            </a:r>
            <a:r>
              <a:rPr lang="hu-HU" sz="2400" b="1" dirty="0" err="1"/>
              <a:t>html</a:t>
            </a:r>
            <a:r>
              <a:rPr lang="hu-HU" sz="2400" b="1" dirty="0"/>
              <a:t>, </a:t>
            </a:r>
            <a:r>
              <a:rPr lang="hu-HU" sz="2400" b="1" dirty="0" err="1"/>
              <a:t>css</a:t>
            </a:r>
            <a:r>
              <a:rPr lang="hu-HU" sz="2400" b="1" dirty="0"/>
              <a:t>, </a:t>
            </a:r>
            <a:r>
              <a:rPr lang="hu-HU" sz="2400" b="1" dirty="0" err="1"/>
              <a:t>javascript</a:t>
            </a:r>
            <a:r>
              <a:rPr lang="hu-HU" sz="2400" b="1" dirty="0"/>
              <a:t> : </a:t>
            </a:r>
            <a:r>
              <a:rPr lang="hu-HU" sz="2400" b="1" dirty="0" err="1"/>
              <a:t>Kamecz</a:t>
            </a:r>
            <a:r>
              <a:rPr lang="hu-HU" sz="2400" b="1" dirty="0"/>
              <a:t> Martin, Péterffy Dominika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hu-HU" sz="2400" b="1" dirty="0"/>
              <a:t> Adatbázis: </a:t>
            </a:r>
            <a:r>
              <a:rPr lang="hu-HU" sz="2400" b="1" dirty="0" err="1"/>
              <a:t>mysql</a:t>
            </a:r>
            <a:r>
              <a:rPr lang="hu-HU" sz="2400" b="1" dirty="0"/>
              <a:t>, php : </a:t>
            </a:r>
            <a:r>
              <a:rPr lang="hu-HU" sz="2400" b="1" dirty="0" err="1"/>
              <a:t>Hegymegi</a:t>
            </a:r>
            <a:r>
              <a:rPr lang="hu-HU" sz="2400" b="1" dirty="0"/>
              <a:t>-Kiss Ákos</a:t>
            </a:r>
          </a:p>
        </p:txBody>
      </p:sp>
    </p:spTree>
    <p:extLst>
      <p:ext uri="{BB962C8B-B14F-4D97-AF65-F5344CB8AC3E}">
        <p14:creationId xmlns:p14="http://schemas.microsoft.com/office/powerpoint/2010/main" val="59536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988C6F-F9D8-3CF3-9F73-7BCFE969F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585" y="2223738"/>
            <a:ext cx="7480610" cy="36836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F14072-07F2-D78C-C384-4018615DBAE6}"/>
              </a:ext>
            </a:extLst>
          </p:cNvPr>
          <p:cNvSpPr txBox="1"/>
          <p:nvPr/>
        </p:nvSpPr>
        <p:spPr>
          <a:xfrm>
            <a:off x="717643" y="1060729"/>
            <a:ext cx="10932160" cy="646331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A </a:t>
            </a:r>
            <a:r>
              <a:rPr lang="en-US" b="1" dirty="0" err="1"/>
              <a:t>Főoldalon</a:t>
            </a:r>
            <a:r>
              <a:rPr lang="en-US" b="1" dirty="0"/>
              <a:t> </a:t>
            </a:r>
            <a:r>
              <a:rPr lang="en-US" b="1" dirty="0" err="1"/>
              <a:t>megtalálható</a:t>
            </a:r>
            <a:r>
              <a:rPr lang="en-US" b="1" dirty="0"/>
              <a:t>, </a:t>
            </a:r>
            <a:r>
              <a:rPr lang="en-US" b="1" dirty="0" err="1"/>
              <a:t>hogy</a:t>
            </a:r>
            <a:r>
              <a:rPr lang="en-US" b="1" dirty="0"/>
              <a:t> </a:t>
            </a:r>
            <a:r>
              <a:rPr lang="en-US" b="1" dirty="0" err="1"/>
              <a:t>milyen</a:t>
            </a:r>
            <a:r>
              <a:rPr lang="en-US" b="1" dirty="0"/>
              <a:t> </a:t>
            </a:r>
            <a:r>
              <a:rPr lang="en-US" b="1" dirty="0" err="1"/>
              <a:t>fajta</a:t>
            </a:r>
            <a:r>
              <a:rPr lang="en-US" b="1" dirty="0"/>
              <a:t> </a:t>
            </a:r>
            <a:r>
              <a:rPr lang="en-US" b="1" dirty="0" err="1"/>
              <a:t>állatokhoz</a:t>
            </a:r>
            <a:r>
              <a:rPr lang="en-US" b="1" dirty="0"/>
              <a:t> </a:t>
            </a:r>
            <a:r>
              <a:rPr lang="en-US" b="1" dirty="0" err="1"/>
              <a:t>lehet</a:t>
            </a:r>
            <a:r>
              <a:rPr lang="en-US" b="1" dirty="0"/>
              <a:t> </a:t>
            </a:r>
            <a:r>
              <a:rPr lang="en-US" b="1" dirty="0" err="1"/>
              <a:t>vásárolni</a:t>
            </a:r>
            <a:r>
              <a:rPr lang="en-US" b="1" dirty="0"/>
              <a:t>. Pl:</a:t>
            </a:r>
            <a:r>
              <a:rPr lang="hu-HU" b="1" dirty="0"/>
              <a:t> </a:t>
            </a:r>
            <a:r>
              <a:rPr lang="en-US" b="1" dirty="0" err="1"/>
              <a:t>játékok</a:t>
            </a:r>
            <a:r>
              <a:rPr lang="en-US" b="1" dirty="0"/>
              <a:t>,</a:t>
            </a:r>
            <a:r>
              <a:rPr lang="hu-HU" b="1" dirty="0"/>
              <a:t> </a:t>
            </a:r>
            <a:r>
              <a:rPr lang="en-US" b="1" dirty="0" err="1"/>
              <a:t>eledelek</a:t>
            </a:r>
            <a:r>
              <a:rPr lang="hu-HU" b="1" dirty="0"/>
              <a:t> </a:t>
            </a:r>
            <a:r>
              <a:rPr lang="en-US" b="1" dirty="0" err="1"/>
              <a:t>és</a:t>
            </a:r>
            <a:r>
              <a:rPr lang="en-US" b="1" dirty="0"/>
              <a:t> </a:t>
            </a:r>
            <a:r>
              <a:rPr lang="en-US" b="1" dirty="0" err="1"/>
              <a:t>többi</a:t>
            </a:r>
            <a:r>
              <a:rPr lang="en-US" b="1" dirty="0"/>
              <a:t> </a:t>
            </a:r>
            <a:r>
              <a:rPr lang="en-US" b="1" dirty="0" err="1"/>
              <a:t>szükséges</a:t>
            </a:r>
            <a:r>
              <a:rPr lang="en-US" b="1" dirty="0"/>
              <a:t> </a:t>
            </a:r>
            <a:r>
              <a:rPr lang="en-US" b="1" dirty="0" err="1"/>
              <a:t>tárgy</a:t>
            </a:r>
            <a:r>
              <a:rPr lang="en-US" b="1" dirty="0"/>
              <a:t> a </a:t>
            </a:r>
            <a:r>
              <a:rPr lang="en-US" b="1" dirty="0" err="1"/>
              <a:t>kedvencek</a:t>
            </a:r>
            <a:r>
              <a:rPr lang="en-US" b="1" dirty="0"/>
              <a:t> </a:t>
            </a:r>
            <a:r>
              <a:rPr lang="en-US" b="1" dirty="0" err="1"/>
              <a:t>tartásához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6331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86764C-C3BA-C574-8880-B8E5DEA99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8731" y="1864719"/>
            <a:ext cx="7963831" cy="40206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8CD4E0-403F-F3C4-577E-B59C1297D1B3}"/>
              </a:ext>
            </a:extLst>
          </p:cNvPr>
          <p:cNvSpPr txBox="1"/>
          <p:nvPr/>
        </p:nvSpPr>
        <p:spPr>
          <a:xfrm>
            <a:off x="708598" y="1054038"/>
            <a:ext cx="10779760" cy="646331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Pl:_ A </a:t>
            </a:r>
            <a:r>
              <a:rPr lang="en-US" b="1" dirty="0" err="1"/>
              <a:t>hüllők</a:t>
            </a:r>
            <a:r>
              <a:rPr lang="en-US" b="1" dirty="0"/>
              <a:t> </a:t>
            </a:r>
            <a:r>
              <a:rPr lang="en-US" b="1" dirty="0" err="1"/>
              <a:t>oldalon</a:t>
            </a:r>
            <a:r>
              <a:rPr lang="en-US" b="1" dirty="0"/>
              <a:t> </a:t>
            </a:r>
            <a:r>
              <a:rPr lang="en-US" b="1" dirty="0" err="1"/>
              <a:t>láthatunk</a:t>
            </a:r>
            <a:r>
              <a:rPr lang="en-US" b="1" dirty="0"/>
              <a:t> </a:t>
            </a:r>
            <a:r>
              <a:rPr lang="en-US" b="1" dirty="0" err="1"/>
              <a:t>többféle</a:t>
            </a:r>
            <a:r>
              <a:rPr lang="en-US" b="1" dirty="0"/>
              <a:t> </a:t>
            </a:r>
            <a:r>
              <a:rPr lang="en-US" b="1" dirty="0" err="1"/>
              <a:t>terráriumot</a:t>
            </a:r>
            <a:r>
              <a:rPr lang="en-US" b="1" dirty="0"/>
              <a:t> </a:t>
            </a:r>
            <a:r>
              <a:rPr lang="en-US" b="1" dirty="0" err="1"/>
              <a:t>és</a:t>
            </a:r>
            <a:r>
              <a:rPr lang="en-US" b="1" dirty="0"/>
              <a:t> </a:t>
            </a:r>
            <a:r>
              <a:rPr lang="en-US" b="1" dirty="0" err="1"/>
              <a:t>lámpákat</a:t>
            </a:r>
            <a:r>
              <a:rPr lang="en-US" b="1" dirty="0"/>
              <a:t> is. </a:t>
            </a:r>
            <a:r>
              <a:rPr lang="en-US" b="1" dirty="0" err="1"/>
              <a:t>Amiket</a:t>
            </a:r>
            <a:r>
              <a:rPr lang="en-US" b="1" dirty="0"/>
              <a:t> ha szeretnénk</a:t>
            </a:r>
            <a:r>
              <a:rPr lang="hu-HU" b="1" dirty="0"/>
              <a:t> megvásárolni</a:t>
            </a:r>
            <a:r>
              <a:rPr lang="en-US" b="1" dirty="0"/>
              <a:t> </a:t>
            </a:r>
            <a:r>
              <a:rPr lang="en-US" b="1" dirty="0" err="1"/>
              <a:t>akkor</a:t>
            </a:r>
            <a:r>
              <a:rPr lang="en-US" b="1" dirty="0"/>
              <a:t> </a:t>
            </a:r>
            <a:r>
              <a:rPr lang="en-US" b="1" dirty="0" err="1"/>
              <a:t>kosárba</a:t>
            </a:r>
            <a:r>
              <a:rPr lang="en-US" b="1" dirty="0"/>
              <a:t> is </a:t>
            </a:r>
            <a:r>
              <a:rPr lang="en-US" b="1" dirty="0" err="1"/>
              <a:t>tehetjük</a:t>
            </a:r>
            <a:r>
              <a:rPr lang="en-US" b="1" dirty="0"/>
              <a:t> </a:t>
            </a:r>
            <a:r>
              <a:rPr lang="en-US" b="1" dirty="0" err="1"/>
              <a:t>őket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5705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D1C4FC-191E-32E6-0E92-2D8156466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33" y="283761"/>
            <a:ext cx="7118195" cy="35119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636891-D10A-A983-4E53-50989CAF3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9927" y="4269255"/>
            <a:ext cx="9144000" cy="21945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AA43305-6C1A-2761-1057-35FDE49E138F}"/>
              </a:ext>
            </a:extLst>
          </p:cNvPr>
          <p:cNvSpPr txBox="1"/>
          <p:nvPr/>
        </p:nvSpPr>
        <p:spPr>
          <a:xfrm>
            <a:off x="7790985" y="2111669"/>
            <a:ext cx="4114800" cy="1200329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A </a:t>
            </a:r>
            <a:r>
              <a:rPr lang="en-US" b="1" dirty="0" err="1"/>
              <a:t>kosárban</a:t>
            </a:r>
            <a:r>
              <a:rPr lang="en-US" b="1" dirty="0"/>
              <a:t> </a:t>
            </a:r>
            <a:r>
              <a:rPr lang="en-US" b="1" dirty="0" err="1"/>
              <a:t>az</a:t>
            </a:r>
            <a:r>
              <a:rPr lang="en-US" b="1" dirty="0"/>
              <a:t> </a:t>
            </a:r>
            <a:r>
              <a:rPr lang="en-US" b="1" dirty="0" err="1"/>
              <a:t>adatainkat</a:t>
            </a:r>
            <a:r>
              <a:rPr lang="en-US" b="1" dirty="0"/>
              <a:t> </a:t>
            </a:r>
            <a:r>
              <a:rPr lang="en-US" b="1" dirty="0" err="1"/>
              <a:t>láthatjuk</a:t>
            </a:r>
            <a:r>
              <a:rPr lang="en-US" b="1" dirty="0"/>
              <a:t> </a:t>
            </a:r>
            <a:r>
              <a:rPr lang="en-US" b="1" dirty="0" err="1"/>
              <a:t>és</a:t>
            </a:r>
            <a:r>
              <a:rPr lang="en-US" b="1" dirty="0"/>
              <a:t> a </a:t>
            </a:r>
            <a:r>
              <a:rPr lang="en-US" b="1" dirty="0" err="1"/>
              <a:t>kosarunk</a:t>
            </a:r>
            <a:r>
              <a:rPr lang="en-US" b="1" dirty="0"/>
              <a:t> </a:t>
            </a:r>
            <a:r>
              <a:rPr lang="en-US" b="1" dirty="0" err="1"/>
              <a:t>tartalma</a:t>
            </a:r>
            <a:r>
              <a:rPr lang="en-US" b="1" dirty="0"/>
              <a:t> is </a:t>
            </a:r>
            <a:r>
              <a:rPr lang="en-US" b="1" dirty="0" err="1"/>
              <a:t>látható</a:t>
            </a:r>
            <a:r>
              <a:rPr lang="en-US" b="1" dirty="0"/>
              <a:t>. A kos</a:t>
            </a:r>
            <a:r>
              <a:rPr lang="hu-HU" b="1" dirty="0"/>
              <a:t>á</a:t>
            </a:r>
            <a:r>
              <a:rPr lang="en-US" b="1" dirty="0" err="1"/>
              <a:t>rban</a:t>
            </a:r>
            <a:r>
              <a:rPr lang="en-US" b="1" dirty="0"/>
              <a:t>  a </a:t>
            </a:r>
            <a:r>
              <a:rPr lang="en-US" b="1" dirty="0" err="1"/>
              <a:t>kiválasztott</a:t>
            </a:r>
            <a:r>
              <a:rPr lang="en-US" b="1" dirty="0"/>
              <a:t> term</a:t>
            </a:r>
            <a:r>
              <a:rPr lang="hu-HU" b="1" dirty="0"/>
              <a:t>é</a:t>
            </a:r>
            <a:r>
              <a:rPr lang="en-US" b="1" dirty="0" err="1"/>
              <a:t>kek</a:t>
            </a:r>
            <a:r>
              <a:rPr lang="en-US" b="1" dirty="0"/>
              <a:t> v</a:t>
            </a:r>
            <a:r>
              <a:rPr lang="hu-HU" b="1" dirty="0"/>
              <a:t>é</a:t>
            </a:r>
            <a:r>
              <a:rPr lang="en-US" b="1" dirty="0"/>
              <a:t>g</a:t>
            </a:r>
            <a:r>
              <a:rPr lang="hu-HU" b="1" dirty="0"/>
              <a:t>ö</a:t>
            </a:r>
            <a:r>
              <a:rPr lang="en-US" b="1" dirty="0" err="1"/>
              <a:t>sszege</a:t>
            </a:r>
            <a:r>
              <a:rPr lang="en-US" b="1" dirty="0"/>
              <a:t> is ki van </a:t>
            </a:r>
            <a:r>
              <a:rPr lang="en-US" b="1" dirty="0" err="1"/>
              <a:t>írva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8317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0327D77-9F08-A739-73BE-8FC4777A5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226387"/>
            <a:ext cx="7620001" cy="37340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6681F5-F52E-8C0A-5201-3715DACCF71B}"/>
              </a:ext>
            </a:extLst>
          </p:cNvPr>
          <p:cNvSpPr txBox="1"/>
          <p:nvPr/>
        </p:nvSpPr>
        <p:spPr>
          <a:xfrm>
            <a:off x="2214880" y="1066800"/>
            <a:ext cx="7762240" cy="646331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Ez a </a:t>
            </a:r>
            <a:r>
              <a:rPr lang="en-US" b="1" dirty="0" err="1"/>
              <a:t>regisztr</a:t>
            </a:r>
            <a:r>
              <a:rPr lang="hu-HU" b="1" dirty="0"/>
              <a:t>á</a:t>
            </a:r>
            <a:r>
              <a:rPr lang="en-US" b="1" dirty="0" err="1"/>
              <a:t>ciós</a:t>
            </a:r>
            <a:r>
              <a:rPr lang="en-US" b="1" dirty="0"/>
              <a:t> </a:t>
            </a:r>
            <a:r>
              <a:rPr lang="en-US" b="1" dirty="0" err="1"/>
              <a:t>oldal</a:t>
            </a:r>
            <a:r>
              <a:rPr lang="en-US" b="1" dirty="0"/>
              <a:t> </a:t>
            </a:r>
            <a:r>
              <a:rPr lang="en-US" b="1" dirty="0" err="1"/>
              <a:t>ahol</a:t>
            </a:r>
            <a:r>
              <a:rPr lang="en-US" b="1" dirty="0"/>
              <a:t> ha m</a:t>
            </a:r>
            <a:r>
              <a:rPr lang="hu-HU" b="1" dirty="0"/>
              <a:t>á</a:t>
            </a:r>
            <a:r>
              <a:rPr lang="en-US" b="1" dirty="0"/>
              <a:t>r van fi</a:t>
            </a:r>
            <a:r>
              <a:rPr lang="hu-HU" b="1" dirty="0"/>
              <a:t>ó</a:t>
            </a:r>
            <a:r>
              <a:rPr lang="en-US" b="1" dirty="0" err="1"/>
              <a:t>kunk</a:t>
            </a:r>
            <a:r>
              <a:rPr lang="en-US" b="1" dirty="0"/>
              <a:t> </a:t>
            </a:r>
            <a:r>
              <a:rPr lang="en-US" b="1" dirty="0" err="1"/>
              <a:t>akkor</a:t>
            </a:r>
            <a:r>
              <a:rPr lang="en-US" b="1" dirty="0"/>
              <a:t> a k</a:t>
            </a:r>
            <a:r>
              <a:rPr lang="hu-HU" b="1" dirty="0"/>
              <a:t>é</a:t>
            </a:r>
            <a:r>
              <a:rPr lang="en-US" b="1" dirty="0"/>
              <a:t>k </a:t>
            </a:r>
            <a:r>
              <a:rPr lang="hu-HU" b="1" dirty="0"/>
              <a:t>s</a:t>
            </a:r>
            <a:r>
              <a:rPr lang="en-US" b="1" dirty="0"/>
              <a:t>z</a:t>
            </a:r>
            <a:r>
              <a:rPr lang="hu-HU" b="1" dirty="0"/>
              <a:t>ö</a:t>
            </a:r>
            <a:r>
              <a:rPr lang="en-US" b="1" dirty="0" err="1"/>
              <a:t>vegre</a:t>
            </a:r>
            <a:r>
              <a:rPr lang="en-US" b="1" dirty="0"/>
              <a:t> </a:t>
            </a:r>
            <a:r>
              <a:rPr lang="en-US" b="1" dirty="0" err="1"/>
              <a:t>kattintva</a:t>
            </a:r>
            <a:r>
              <a:rPr lang="en-US" b="1" dirty="0"/>
              <a:t> </a:t>
            </a:r>
            <a:r>
              <a:rPr lang="en-US" b="1" dirty="0" err="1"/>
              <a:t>átdob</a:t>
            </a:r>
            <a:r>
              <a:rPr lang="en-US" b="1" dirty="0"/>
              <a:t> a </a:t>
            </a:r>
            <a:r>
              <a:rPr lang="en-US" b="1" dirty="0" err="1"/>
              <a:t>bejelentkezésre</a:t>
            </a:r>
            <a:r>
              <a:rPr lang="en-US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67827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FEFCB37-0854-8850-6D45-6CE8B29204C7}"/>
              </a:ext>
            </a:extLst>
          </p:cNvPr>
          <p:cNvSpPr txBox="1"/>
          <p:nvPr/>
        </p:nvSpPr>
        <p:spPr>
          <a:xfrm>
            <a:off x="1996751" y="877079"/>
            <a:ext cx="7757716" cy="646331"/>
          </a:xfrm>
          <a:prstGeom prst="rect">
            <a:avLst/>
          </a:prstGeom>
          <a:solidFill>
            <a:srgbClr val="53D2FF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hu-HU"/>
            </a:defPPr>
            <a:lvl1pPr>
              <a:defRPr b="1"/>
            </a:lvl1pPr>
          </a:lstStyle>
          <a:p>
            <a:r>
              <a:rPr lang="en-US" dirty="0" err="1"/>
              <a:t>Ahol</a:t>
            </a:r>
            <a:r>
              <a:rPr lang="en-US" dirty="0"/>
              <a:t> ha siker</a:t>
            </a:r>
            <a:r>
              <a:rPr lang="hu-HU" dirty="0"/>
              <a:t>ü</a:t>
            </a:r>
            <a:r>
              <a:rPr lang="en-US" dirty="0" err="1"/>
              <a:t>lt</a:t>
            </a:r>
            <a:r>
              <a:rPr lang="en-US" dirty="0"/>
              <a:t> </a:t>
            </a:r>
            <a:r>
              <a:rPr lang="en-US" dirty="0" err="1"/>
              <a:t>belépni</a:t>
            </a:r>
            <a:r>
              <a:rPr lang="en-US" dirty="0"/>
              <a:t> </a:t>
            </a:r>
            <a:r>
              <a:rPr lang="en-US" dirty="0" err="1"/>
              <a:t>akkor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oldal</a:t>
            </a:r>
            <a:r>
              <a:rPr lang="en-US" dirty="0"/>
              <a:t> </a:t>
            </a:r>
            <a:r>
              <a:rPr lang="en-US" dirty="0" err="1"/>
              <a:t>feldob</a:t>
            </a:r>
            <a:r>
              <a:rPr lang="en-US" dirty="0"/>
              <a:t> </a:t>
            </a:r>
            <a:r>
              <a:rPr lang="en-US" dirty="0" err="1"/>
              <a:t>egy</a:t>
            </a:r>
            <a:r>
              <a:rPr lang="en-US" dirty="0"/>
              <a:t> </a:t>
            </a:r>
            <a:r>
              <a:rPr lang="hu-HU" dirty="0"/>
              <a:t>ü</a:t>
            </a:r>
            <a:r>
              <a:rPr lang="en-US" dirty="0" err="1"/>
              <a:t>zenetet</a:t>
            </a:r>
            <a:r>
              <a:rPr lang="en-US" dirty="0"/>
              <a:t> </a:t>
            </a:r>
            <a:r>
              <a:rPr lang="en-US" dirty="0" err="1"/>
              <a:t>hogy</a:t>
            </a:r>
            <a:r>
              <a:rPr lang="en-US" dirty="0"/>
              <a:t> "</a:t>
            </a:r>
            <a:r>
              <a:rPr lang="en-US" dirty="0" err="1"/>
              <a:t>Sikeres</a:t>
            </a:r>
            <a:r>
              <a:rPr lang="en-US" dirty="0"/>
              <a:t> </a:t>
            </a:r>
            <a:r>
              <a:rPr lang="en-US" dirty="0" err="1"/>
              <a:t>bejelentkezés</a:t>
            </a:r>
            <a:r>
              <a:rPr lang="en-US" dirty="0"/>
              <a:t>".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E6BD0-EE5C-0D1D-8F3C-C611A5676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8" y="2541316"/>
            <a:ext cx="7781925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416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348" y="1791478"/>
            <a:ext cx="8205917" cy="4592248"/>
          </a:xfrm>
          <a:prstGeom prst="rect">
            <a:avLst/>
          </a:prstGeom>
        </p:spPr>
      </p:pic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60675" y="782532"/>
            <a:ext cx="10691265" cy="745143"/>
          </a:xfrm>
          <a:solidFill>
            <a:srgbClr val="53D2FF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dirty="0" smtClean="0"/>
              <a:t>Készült egy rólunk oldal ahol a webshopunkról van egy-két információ, valamint a csapattagokról egy-egy megfordítható információs kártya.</a:t>
            </a:r>
            <a:endParaRPr lang="hu-HU" dirty="0"/>
          </a:p>
        </p:txBody>
      </p:sp>
      <p:sp>
        <p:nvSpPr>
          <p:cNvPr id="4" name="Szövegdoboz 3"/>
          <p:cNvSpPr txBox="1"/>
          <p:nvPr/>
        </p:nvSpPr>
        <p:spPr>
          <a:xfrm>
            <a:off x="3377712" y="74646"/>
            <a:ext cx="5057192" cy="707886"/>
          </a:xfrm>
          <a:prstGeom prst="rect">
            <a:avLst/>
          </a:prstGeom>
          <a:solidFill>
            <a:srgbClr val="53D2FF"/>
          </a:solidFill>
        </p:spPr>
        <p:txBody>
          <a:bodyPr wrap="square" rtlCol="0">
            <a:spAutoFit/>
          </a:bodyPr>
          <a:lstStyle/>
          <a:p>
            <a:r>
              <a:rPr lang="hu-HU" sz="4000" dirty="0" smtClean="0"/>
              <a:t>Rólunk oldal tartalma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1396959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zövegdoboz 4"/>
          <p:cNvSpPr txBox="1"/>
          <p:nvPr/>
        </p:nvSpPr>
        <p:spPr>
          <a:xfrm>
            <a:off x="821095" y="849086"/>
            <a:ext cx="4450701" cy="523220"/>
          </a:xfrm>
          <a:prstGeom prst="rect">
            <a:avLst/>
          </a:prstGeom>
          <a:solidFill>
            <a:srgbClr val="53D2FF"/>
          </a:solidFill>
        </p:spPr>
        <p:txBody>
          <a:bodyPr wrap="square" rtlCol="0">
            <a:spAutoFit/>
          </a:bodyPr>
          <a:lstStyle/>
          <a:p>
            <a:r>
              <a:rPr lang="hu-HU" sz="2800" dirty="0" err="1" smtClean="0"/>
              <a:t>React</a:t>
            </a:r>
            <a:r>
              <a:rPr lang="hu-HU" sz="2800" dirty="0" smtClean="0"/>
              <a:t> bevezetése a projektbe</a:t>
            </a:r>
            <a:endParaRPr lang="hu-HU" sz="2800" dirty="0"/>
          </a:p>
        </p:txBody>
      </p:sp>
      <p:sp>
        <p:nvSpPr>
          <p:cNvPr id="7" name="Tartalom helye 6"/>
          <p:cNvSpPr>
            <a:spLocks noGrp="1"/>
          </p:cNvSpPr>
          <p:nvPr>
            <p:ph idx="1"/>
          </p:nvPr>
        </p:nvSpPr>
        <p:spPr>
          <a:xfrm>
            <a:off x="821095" y="1867782"/>
            <a:ext cx="6539920" cy="399910"/>
          </a:xfrm>
          <a:solidFill>
            <a:srgbClr val="53D2FF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sz="1800" b="1" dirty="0"/>
              <a:t>A következő diában a kezdőlap látható </a:t>
            </a:r>
            <a:r>
              <a:rPr lang="hu-HU" sz="1800" b="1" dirty="0" err="1"/>
              <a:t>react-ban</a:t>
            </a:r>
            <a:r>
              <a:rPr lang="hu-HU" sz="1800" b="1" dirty="0"/>
              <a:t> </a:t>
            </a:r>
            <a:r>
              <a:rPr lang="hu-HU" sz="1800" b="1" dirty="0" smtClean="0"/>
              <a:t>megcsinálva.</a:t>
            </a:r>
          </a:p>
          <a:p>
            <a:pPr marL="0" indent="0">
              <a:buNone/>
            </a:pPr>
            <a:endParaRPr lang="hu-HU" sz="1800" b="1" dirty="0"/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091" y="2576556"/>
            <a:ext cx="9396509" cy="388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90571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166</Words>
  <Application>Microsoft Office PowerPoint</Application>
  <PresentationFormat>Szélesvásznú</PresentationFormat>
  <Paragraphs>18</Paragraphs>
  <Slides>10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Calisto MT</vt:lpstr>
      <vt:lpstr>Univers Condensed</vt:lpstr>
      <vt:lpstr>Wingdings</vt:lpstr>
      <vt:lpstr>ChronicleVTI</vt:lpstr>
      <vt:lpstr>Projektmunka</vt:lpstr>
      <vt:lpstr>Webshop projekt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Projektmunka</dc:title>
  <dc:creator>Péterffy Dominika</dc:creator>
  <cp:lastModifiedBy>Dominika</cp:lastModifiedBy>
  <cp:revision>152</cp:revision>
  <dcterms:created xsi:type="dcterms:W3CDTF">2025-09-30T07:10:00Z</dcterms:created>
  <dcterms:modified xsi:type="dcterms:W3CDTF">2025-11-30T16:19:08Z</dcterms:modified>
</cp:coreProperties>
</file>

<file path=docProps/thumbnail.jpeg>
</file>